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7" r:id="rId5"/>
    <p:sldId id="256" r:id="rId6"/>
    <p:sldId id="261" r:id="rId7"/>
    <p:sldId id="264" r:id="rId8"/>
    <p:sldId id="265" r:id="rId9"/>
    <p:sldId id="268" r:id="rId10"/>
    <p:sldId id="269" r:id="rId11"/>
    <p:sldId id="270" r:id="rId12"/>
    <p:sldId id="271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D2CB8F2-00FC-4538-907A-7D78E25F3818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43F3D7B-C12C-44A0-AD1E-0D705FA4C42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61926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800000"/>
                </a:solidFill>
              </a:rPr>
              <a:t/>
            </a:r>
            <a:br>
              <a:rPr lang="ru-RU" dirty="0" smtClean="0">
                <a:solidFill>
                  <a:srgbClr val="800000"/>
                </a:solidFill>
              </a:rPr>
            </a:br>
            <a:r>
              <a:rPr lang="ru-RU" dirty="0">
                <a:solidFill>
                  <a:srgbClr val="800000"/>
                </a:solidFill>
              </a:rPr>
              <a:t/>
            </a:r>
            <a:br>
              <a:rPr lang="ru-RU" dirty="0">
                <a:solidFill>
                  <a:srgbClr val="800000"/>
                </a:solidFill>
              </a:rPr>
            </a:br>
            <a:r>
              <a:rPr lang="ru-RU" dirty="0" smtClean="0">
                <a:solidFill>
                  <a:srgbClr val="800000"/>
                </a:solidFill>
              </a:rPr>
              <a:t/>
            </a:r>
            <a:br>
              <a:rPr lang="ru-RU" dirty="0" smtClean="0">
                <a:solidFill>
                  <a:srgbClr val="800000"/>
                </a:solidFill>
              </a:rPr>
            </a:br>
            <a:r>
              <a:rPr lang="ru-RU" dirty="0" smtClean="0">
                <a:solidFill>
                  <a:srgbClr val="800000"/>
                </a:solidFill>
              </a:rPr>
              <a:t>Герой всей моей жизни-</a:t>
            </a:r>
            <a:br>
              <a:rPr lang="ru-RU" dirty="0" smtClean="0">
                <a:solidFill>
                  <a:srgbClr val="800000"/>
                </a:solidFill>
              </a:rPr>
            </a:br>
            <a:r>
              <a:rPr lang="ru-RU" dirty="0" smtClean="0">
                <a:solidFill>
                  <a:srgbClr val="800000"/>
                </a:solidFill>
              </a:rPr>
              <a:t>Мингалеев Идрис Минвалиевич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 Ноября 1914 года-</a:t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1997 года)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842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Медалью «За оборону Москвы» награждались все участники обороны Москвы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dirty="0"/>
              <a:t>Медаль «За оборону Москвы»</a:t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38896"/>
            <a:ext cx="2004814" cy="380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85686"/>
            <a:ext cx="3240360" cy="135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98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720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Медаль «За победу над Германией в Великой Отечественной войне 1941—1945 гг.» стала самой массовой медалью. Позже большее количество награждений производилось только юбилейными медалями.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204864"/>
            <a:ext cx="8229600" cy="72008"/>
          </a:xfrm>
        </p:spPr>
        <p:txBody>
          <a:bodyPr>
            <a:normAutofit fontScale="90000"/>
          </a:bodyPr>
          <a:lstStyle/>
          <a:p>
            <a:r>
              <a:rPr lang="ru-RU" dirty="0"/>
              <a:t>Медаль «За победу над Германией в Великой Отечественной войне 1941-1945 гг.»</a:t>
            </a:r>
            <a:br>
              <a:rPr lang="ru-RU" dirty="0"/>
            </a:b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745" y="3429000"/>
            <a:ext cx="2091680" cy="3057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945003"/>
            <a:ext cx="3082074" cy="1284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4284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Орден Красной Звезды</a:t>
            </a:r>
            <a:r>
              <a:rPr lang="ru-RU" dirty="0"/>
              <a:t> учреждён для награждения за большие заслуги в деле обороны Союза ССР как в военное, так и в мирное время, в обеспечении государственной безопасности.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756320"/>
          </a:xfrm>
        </p:spPr>
        <p:txBody>
          <a:bodyPr>
            <a:normAutofit fontScale="90000"/>
          </a:bodyPr>
          <a:lstStyle/>
          <a:p>
            <a:r>
              <a:rPr lang="ru-RU" dirty="0"/>
              <a:t>Орден Красной Звезды</a:t>
            </a:r>
            <a:br>
              <a:rPr lang="ru-RU" dirty="0"/>
            </a:br>
            <a:endParaRPr lang="ru-RU" dirty="0"/>
          </a:p>
        </p:txBody>
      </p:sp>
      <p:pic>
        <p:nvPicPr>
          <p:cNvPr id="11268" name="Picture 4" descr="Order redstar ri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56992"/>
            <a:ext cx="2765107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70965"/>
            <a:ext cx="2940918" cy="2940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18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20688"/>
            <a:ext cx="7632848" cy="54753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Хотя я никогда не видел моего прадеда, по рассказам моего деда он стал для меня героем моей жизни.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73016"/>
            <a:ext cx="4824536" cy="290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708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Советско-Финская  Война (1939-1940)</a:t>
            </a:r>
          </a:p>
          <a:p>
            <a:pPr marL="0" indent="0">
              <a:buNone/>
            </a:pPr>
            <a:r>
              <a:rPr lang="ru-RU" dirty="0" smtClean="0"/>
              <a:t>Идрис Минвалиевич был </a:t>
            </a:r>
            <a:r>
              <a:rPr lang="ru-RU" dirty="0" err="1" smtClean="0"/>
              <a:t>мобилизирован</a:t>
            </a:r>
            <a:r>
              <a:rPr lang="ru-RU" dirty="0" smtClean="0"/>
              <a:t> на военные действия в Финскую Республику.</a:t>
            </a:r>
          </a:p>
          <a:p>
            <a:pPr marL="0" indent="0">
              <a:buNone/>
            </a:pPr>
            <a:r>
              <a:rPr lang="ru-RU" dirty="0" smtClean="0"/>
              <a:t>Служил артиллеристом.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Пройденные войны.</a:t>
            </a:r>
            <a:endParaRPr lang="ru-RU" dirty="0"/>
          </a:p>
        </p:txBody>
      </p:sp>
      <p:pic>
        <p:nvPicPr>
          <p:cNvPr id="1027" name="Picture 3" descr="C:\Users\Администратор\Desktop\загруженн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33056"/>
            <a:ext cx="3621119" cy="256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126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Советско-финская война </a:t>
            </a:r>
            <a:r>
              <a:rPr lang="ru-RU" b="1" dirty="0"/>
              <a:t>1939—1940 годов</a:t>
            </a:r>
            <a:r>
              <a:rPr lang="ru-RU" dirty="0"/>
              <a:t>  — </a:t>
            </a:r>
            <a:r>
              <a:rPr lang="ru-RU" b="1" dirty="0" smtClean="0"/>
              <a:t>Зимняя война</a:t>
            </a:r>
            <a:r>
              <a:rPr lang="ru-RU" dirty="0" smtClean="0"/>
              <a:t>. </a:t>
            </a:r>
            <a:r>
              <a:rPr lang="ru-RU" dirty="0"/>
              <a:t>В</a:t>
            </a:r>
            <a:r>
              <a:rPr lang="ru-RU" dirty="0" smtClean="0"/>
              <a:t>ооружённый </a:t>
            </a:r>
            <a:r>
              <a:rPr lang="ru-RU" dirty="0"/>
              <a:t>конфликт между СССР и Финляндией в период с 30 ноября 1939 года по 13 марта 1940 года. Война завершилась подписанием Московского мирного </a:t>
            </a:r>
            <a:r>
              <a:rPr lang="ru-RU" dirty="0" smtClean="0"/>
              <a:t>договора.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Советско-Финская Война</a:t>
            </a:r>
            <a:endParaRPr lang="ru-RU" dirty="0"/>
          </a:p>
        </p:txBody>
      </p:sp>
      <p:pic>
        <p:nvPicPr>
          <p:cNvPr id="2050" name="Picture 2" descr="C:\Users\Администратор\Desktop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45024"/>
            <a:ext cx="4405730" cy="246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604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Идрис Минвалиевич служил артиллеристом на 2-ом Белорусском фронте. Были множественные ранения в голень, под лопатку, в брюшную полость. В 1944 году был комиссован из-за контузии. Вернулся с фронта почти глухим. Не любил воспоминания о войне, очень ценил хлеб, так как еды в то время было мало.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Великая Отечественная Война</a:t>
            </a:r>
            <a:endParaRPr lang="ru-RU" dirty="0"/>
          </a:p>
        </p:txBody>
      </p:sp>
      <p:pic>
        <p:nvPicPr>
          <p:cNvPr id="5122" name="Picture 2" descr="C:\Users\Администратор\Desktop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05064"/>
            <a:ext cx="3641204" cy="226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200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687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</a:t>
            </a:r>
            <a:r>
              <a:rPr lang="ru-RU" dirty="0" smtClean="0"/>
              <a:t>едаль </a:t>
            </a:r>
            <a:r>
              <a:rPr lang="ru-RU" dirty="0"/>
              <a:t>«За освобождение Варшавы</a:t>
            </a:r>
            <a:r>
              <a:rPr lang="ru-RU" dirty="0" smtClean="0"/>
              <a:t>»</a:t>
            </a:r>
          </a:p>
          <a:p>
            <a:r>
              <a:rPr lang="ru-RU" dirty="0"/>
              <a:t>М</a:t>
            </a:r>
            <a:r>
              <a:rPr lang="ru-RU" dirty="0" smtClean="0"/>
              <a:t>едаль </a:t>
            </a:r>
            <a:r>
              <a:rPr lang="ru-RU" dirty="0"/>
              <a:t>«За отвагу</a:t>
            </a:r>
            <a:r>
              <a:rPr lang="ru-RU" dirty="0" smtClean="0"/>
              <a:t>»</a:t>
            </a:r>
          </a:p>
          <a:p>
            <a:r>
              <a:rPr lang="ru-RU" dirty="0"/>
              <a:t>М</a:t>
            </a:r>
            <a:r>
              <a:rPr lang="ru-RU" dirty="0" smtClean="0"/>
              <a:t>едаль </a:t>
            </a:r>
            <a:r>
              <a:rPr lang="ru-RU" dirty="0"/>
              <a:t>«Золотая Звезда» Героя Советского </a:t>
            </a:r>
            <a:r>
              <a:rPr lang="ru-RU" dirty="0" smtClean="0"/>
              <a:t>Союза</a:t>
            </a:r>
          </a:p>
          <a:p>
            <a:r>
              <a:rPr lang="ru-RU" dirty="0"/>
              <a:t>М</a:t>
            </a:r>
            <a:r>
              <a:rPr lang="ru-RU" dirty="0" smtClean="0"/>
              <a:t>едаль </a:t>
            </a:r>
            <a:r>
              <a:rPr lang="ru-RU" dirty="0"/>
              <a:t>«За оборону Москвы</a:t>
            </a:r>
            <a:r>
              <a:rPr lang="ru-RU" dirty="0" smtClean="0"/>
              <a:t>»</a:t>
            </a:r>
          </a:p>
          <a:p>
            <a:r>
              <a:rPr lang="ru-RU" dirty="0"/>
              <a:t>М</a:t>
            </a:r>
            <a:r>
              <a:rPr lang="ru-RU" dirty="0" smtClean="0"/>
              <a:t>едаль </a:t>
            </a:r>
            <a:r>
              <a:rPr lang="ru-RU" dirty="0"/>
              <a:t>«За победу над Германией в Великой Отечественной войне 1941-1945 гг</a:t>
            </a:r>
            <a:r>
              <a:rPr lang="ru-RU" dirty="0" smtClean="0"/>
              <a:t>.»</a:t>
            </a:r>
          </a:p>
          <a:p>
            <a:r>
              <a:rPr lang="ru-RU" dirty="0" smtClean="0"/>
              <a:t>Орден </a:t>
            </a:r>
            <a:r>
              <a:rPr lang="ru-RU" dirty="0"/>
              <a:t>Красной </a:t>
            </a:r>
            <a:r>
              <a:rPr lang="ru-RU" dirty="0" smtClean="0"/>
              <a:t>Звезды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Ордена и Медали </a:t>
            </a:r>
            <a:r>
              <a:rPr lang="ru-RU" smtClean="0"/>
              <a:t>моего прадеда.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1266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Эта медаль вручалась военнослужащим</a:t>
            </a:r>
            <a:r>
              <a:rPr lang="ru-RU" dirty="0"/>
              <a:t> Красной Армии,Военно-морского флота и </a:t>
            </a:r>
            <a:r>
              <a:rPr lang="ru-RU" dirty="0" smtClean="0"/>
              <a:t>войск НКВД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656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Медаль </a:t>
            </a:r>
            <a:r>
              <a:rPr lang="ru-RU" dirty="0"/>
              <a:t>«За освобождение Варшавы»</a:t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34613"/>
            <a:ext cx="2948629" cy="414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499124"/>
            <a:ext cx="3441437" cy="143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7641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«Медаль „За отвагу“ учреждена для награждения за личное мужество и отвагу, проявленные при защите социалистического Отечества и исполнении воинского долга.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Медаль «За отвагу»</a:t>
            </a:r>
            <a:br>
              <a:rPr lang="ru-RU" dirty="0"/>
            </a:b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80928"/>
            <a:ext cx="1932806" cy="378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86124"/>
            <a:ext cx="3333490" cy="1388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376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Медаль </a:t>
            </a:r>
            <a:r>
              <a:rPr lang="ru-RU" b="1" dirty="0"/>
              <a:t>«</a:t>
            </a:r>
            <a:r>
              <a:rPr lang="ru-RU" b="1" dirty="0" smtClean="0"/>
              <a:t>Золотая Звезда»</a:t>
            </a:r>
            <a:r>
              <a:rPr lang="ru-RU" dirty="0"/>
              <a:t> — государственная награда СССР. Установлена в 1939 году как знак отличия к званию «Герой Советского Союза»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ru-RU" dirty="0"/>
              <a:t>Медаль «Золотая Звезда» Героя Советского Союза</a:t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0928"/>
            <a:ext cx="1888604" cy="372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925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150</TotalTime>
  <Words>220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   Герой всей моей жизни- Мингалеев Идрис Минвалиевич.     (18 Ноября 1914 года- 28 Февраля 1997 года) </vt:lpstr>
      <vt:lpstr>Пройденные войны.</vt:lpstr>
      <vt:lpstr>Советско-Финская Война</vt:lpstr>
      <vt:lpstr>Великая Отечественная Война</vt:lpstr>
      <vt:lpstr>Презентация PowerPoint</vt:lpstr>
      <vt:lpstr>Ордена и Медали моего прадеда.</vt:lpstr>
      <vt:lpstr>   Медаль «За освобождение Варшавы» </vt:lpstr>
      <vt:lpstr>Медаль «За отвагу» </vt:lpstr>
      <vt:lpstr>Медаль «Золотая Звезда» Героя Советского Союза </vt:lpstr>
      <vt:lpstr>Медаль «За оборону Москвы» </vt:lpstr>
      <vt:lpstr>Медаль «За победу над Германией в Великой Отечественной войне 1941-1945 гг.» </vt:lpstr>
      <vt:lpstr>Орден Красной Звезды 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13</cp:revision>
  <dcterms:created xsi:type="dcterms:W3CDTF">2013-12-08T16:07:19Z</dcterms:created>
  <dcterms:modified xsi:type="dcterms:W3CDTF">2013-12-08T18:38:19Z</dcterms:modified>
</cp:coreProperties>
</file>